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9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2" autoAdjust="0"/>
    <p:restoredTop sz="76335" autoAdjust="0"/>
  </p:normalViewPr>
  <p:slideViewPr>
    <p:cSldViewPr>
      <p:cViewPr varScale="1">
        <p:scale>
          <a:sx n="83" d="100"/>
          <a:sy n="83" d="100"/>
        </p:scale>
        <p:origin x="-7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7076FD-3A52-4F1E-A404-DB2401CC5598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7FBEF3-EF50-4AB9-B410-496B0DB3324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857232"/>
            <a:ext cx="7851648" cy="1828800"/>
          </a:xfrm>
        </p:spPr>
        <p:txBody>
          <a:bodyPr/>
          <a:lstStyle/>
          <a:p>
            <a:r>
              <a:rPr lang="en-US" dirty="0" smtClean="0"/>
              <a:t>RESURSE NATURALE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046500" y="2967335"/>
            <a:ext cx="1127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5984" y="2857496"/>
            <a:ext cx="33885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APA 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7" descr="apa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781106"/>
            <a:ext cx="7072362" cy="217203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utilizarea</a:t>
            </a:r>
            <a:r>
              <a:rPr lang="en-US" dirty="0" smtClean="0"/>
              <a:t> </a:t>
            </a:r>
            <a:r>
              <a:rPr lang="en-US" dirty="0" err="1" smtClean="0"/>
              <a:t>responsabila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-in INDUSTRIE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-in AGREMENT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Promovarea</a:t>
            </a:r>
            <a:r>
              <a:rPr lang="en-US" dirty="0" smtClean="0"/>
              <a:t> </a:t>
            </a:r>
            <a:r>
              <a:rPr lang="en-US" dirty="0" err="1" smtClean="0"/>
              <a:t>folosirii</a:t>
            </a:r>
            <a:r>
              <a:rPr lang="en-US" dirty="0" smtClean="0"/>
              <a:t> </a:t>
            </a:r>
            <a:r>
              <a:rPr lang="en-US" dirty="0" err="1" smtClean="0"/>
              <a:t>transportului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apa,ca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usor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ieftin</a:t>
            </a:r>
            <a:r>
              <a:rPr lang="en-US" dirty="0" smtClean="0"/>
              <a:t> </a:t>
            </a:r>
            <a:r>
              <a:rPr lang="en-US" dirty="0" err="1" smtClean="0"/>
              <a:t>mijloc</a:t>
            </a:r>
            <a:r>
              <a:rPr lang="en-US" dirty="0" smtClean="0"/>
              <a:t> de transport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Promovarea</a:t>
            </a:r>
            <a:r>
              <a:rPr lang="en-US" dirty="0" smtClean="0"/>
              <a:t> </a:t>
            </a:r>
            <a:r>
              <a:rPr lang="en-US" dirty="0" err="1" smtClean="0"/>
              <a:t>construirii</a:t>
            </a:r>
            <a:r>
              <a:rPr lang="en-US" dirty="0" smtClean="0"/>
              <a:t> de </a:t>
            </a:r>
            <a:r>
              <a:rPr lang="en-US" dirty="0" err="1" smtClean="0"/>
              <a:t>noi</a:t>
            </a:r>
            <a:r>
              <a:rPr lang="en-US" dirty="0" smtClean="0"/>
              <a:t> </a:t>
            </a:r>
            <a:r>
              <a:rPr lang="en-US" dirty="0" err="1" smtClean="0"/>
              <a:t>hidrocentrale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infiintarea</a:t>
            </a:r>
            <a:r>
              <a:rPr lang="en-US" dirty="0" smtClean="0"/>
              <a:t> </a:t>
            </a:r>
            <a:r>
              <a:rPr lang="en-US" dirty="0" err="1" smtClean="0"/>
              <a:t>fantanilor</a:t>
            </a:r>
            <a:r>
              <a:rPr lang="en-US" dirty="0" smtClean="0"/>
              <a:t> </a:t>
            </a:r>
            <a:r>
              <a:rPr lang="en-US" dirty="0" err="1" smtClean="0"/>
              <a:t>arteziene</a:t>
            </a:r>
            <a:r>
              <a:rPr lang="en-US" dirty="0" smtClean="0"/>
              <a:t>  </a:t>
            </a:r>
            <a:r>
              <a:rPr lang="en-US" dirty="0" err="1" smtClean="0"/>
              <a:t>pentru</a:t>
            </a:r>
            <a:r>
              <a:rPr lang="en-US" dirty="0" smtClean="0"/>
              <a:t> a </a:t>
            </a:r>
            <a:r>
              <a:rPr lang="en-US" dirty="0" err="1" smtClean="0"/>
              <a:t>improspata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racori</a:t>
            </a:r>
            <a:r>
              <a:rPr lang="en-US" dirty="0" smtClean="0"/>
              <a:t> </a:t>
            </a:r>
            <a:r>
              <a:rPr lang="en-US" dirty="0" err="1" smtClean="0"/>
              <a:t>aerul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refolosirea</a:t>
            </a:r>
            <a:r>
              <a:rPr lang="en-US" dirty="0" smtClean="0"/>
              <a:t> </a:t>
            </a:r>
            <a:r>
              <a:rPr lang="en-US" dirty="0" err="1" smtClean="0"/>
              <a:t>apei</a:t>
            </a:r>
            <a:r>
              <a:rPr lang="en-US" dirty="0" smtClean="0"/>
              <a:t> din </a:t>
            </a:r>
            <a:r>
              <a:rPr lang="en-US" dirty="0" err="1" smtClean="0"/>
              <a:t>piscina</a:t>
            </a:r>
            <a:r>
              <a:rPr lang="en-US" dirty="0" smtClean="0"/>
              <a:t> in </a:t>
            </a:r>
            <a:r>
              <a:rPr lang="en-US" dirty="0" err="1" smtClean="0"/>
              <a:t>spalatorie</a:t>
            </a:r>
            <a:r>
              <a:rPr lang="en-US" dirty="0" smtClean="0"/>
              <a:t> auto.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rest Flow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357298"/>
            <a:ext cx="5286412" cy="314327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42910" y="4643446"/>
            <a:ext cx="799449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APA ESTE ABSOLUT 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NECESARA VIETII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BIBLIOGRAFIE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MANUALUL DE STIINTE PENTRU CLASA A IVA ED.ARAMIS 2007</a:t>
            </a:r>
            <a:endParaRPr lang="en-US" dirty="0"/>
          </a:p>
        </p:txBody>
      </p:sp>
      <p:pic>
        <p:nvPicPr>
          <p:cNvPr id="8" name="Picture Placeholder 7" descr="foto 02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942" r="10942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viata</a:t>
            </a:r>
            <a:r>
              <a:rPr lang="en-US" dirty="0" smtClean="0"/>
              <a:t> </a:t>
            </a:r>
            <a:r>
              <a:rPr lang="en-US" dirty="0" err="1" smtClean="0"/>
              <a:t>fara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Picture 3" descr="Do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3857629"/>
            <a:ext cx="6215106" cy="25003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71472" y="2857496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Sensibilizarea</a:t>
            </a:r>
            <a:r>
              <a:rPr lang="en-US" dirty="0" smtClean="0"/>
              <a:t> </a:t>
            </a:r>
            <a:r>
              <a:rPr lang="en-US" dirty="0" err="1" smtClean="0"/>
              <a:t>opiniei</a:t>
            </a:r>
            <a:r>
              <a:rPr lang="en-US" dirty="0" smtClean="0"/>
              <a:t> </a:t>
            </a:r>
            <a:r>
              <a:rPr lang="en-US" dirty="0" err="1" smtClean="0"/>
              <a:t>publice</a:t>
            </a:r>
            <a:r>
              <a:rPr lang="en-US" dirty="0" smtClean="0"/>
              <a:t> </a:t>
            </a:r>
            <a:r>
              <a:rPr lang="en-US" dirty="0" err="1" smtClean="0"/>
              <a:t>asupra</a:t>
            </a:r>
            <a:r>
              <a:rPr lang="en-US" dirty="0" smtClean="0"/>
              <a:t> </a:t>
            </a:r>
            <a:r>
              <a:rPr lang="en-US" dirty="0" err="1" smtClean="0"/>
              <a:t>importantei</a:t>
            </a:r>
            <a:r>
              <a:rPr lang="en-US" dirty="0" smtClean="0"/>
              <a:t> </a:t>
            </a:r>
            <a:r>
              <a:rPr lang="en-US" dirty="0" err="1" smtClean="0"/>
              <a:t>apei</a:t>
            </a:r>
            <a:r>
              <a:rPr lang="en-US" dirty="0" smtClean="0"/>
              <a:t> </a:t>
            </a:r>
            <a:r>
              <a:rPr lang="en-US" dirty="0" err="1" smtClean="0"/>
              <a:t>potabile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incurajarea</a:t>
            </a:r>
            <a:r>
              <a:rPr lang="en-US" dirty="0" smtClean="0"/>
              <a:t> </a:t>
            </a:r>
            <a:r>
              <a:rPr lang="en-US" dirty="0" err="1" smtClean="0"/>
              <a:t>folosirii</a:t>
            </a:r>
            <a:r>
              <a:rPr lang="en-US" dirty="0" smtClean="0"/>
              <a:t> rationale a  </a:t>
            </a:r>
            <a:r>
              <a:rPr lang="en-US" dirty="0" err="1" smtClean="0"/>
              <a:t>resurselor</a:t>
            </a:r>
            <a:r>
              <a:rPr lang="en-US" dirty="0" smtClean="0"/>
              <a:t> de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dulce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4714884"/>
            <a:ext cx="7530872" cy="266252"/>
          </a:xfrm>
        </p:spPr>
        <p:txBody>
          <a:bodyPr>
            <a:normAutofit fontScale="55000" lnSpcReduction="20000"/>
          </a:bodyPr>
          <a:lstStyle/>
          <a:p>
            <a:endParaRPr lang="en-US" dirty="0"/>
          </a:p>
        </p:txBody>
      </p:sp>
      <p:pic>
        <p:nvPicPr>
          <p:cNvPr id="5" name="Picture 4" descr="Frangipani Flow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572008"/>
            <a:ext cx="7858180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914976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err="1" smtClean="0"/>
              <a:t>Fara</a:t>
            </a:r>
            <a:r>
              <a:rPr lang="en-US" sz="1800" dirty="0" smtClean="0"/>
              <a:t> </a:t>
            </a:r>
            <a:r>
              <a:rPr lang="en-US" sz="1800" dirty="0" err="1" smtClean="0"/>
              <a:t>apa</a:t>
            </a:r>
            <a:r>
              <a:rPr lang="en-US" sz="1800" dirty="0" smtClean="0"/>
              <a:t> </a:t>
            </a:r>
            <a:r>
              <a:rPr lang="en-US" sz="1800" dirty="0" err="1" smtClean="0"/>
              <a:t>viata</a:t>
            </a:r>
            <a:r>
              <a:rPr lang="en-US" sz="1800" dirty="0" smtClean="0"/>
              <a:t> </a:t>
            </a:r>
            <a:r>
              <a:rPr lang="en-US" sz="1800" dirty="0" err="1" smtClean="0"/>
              <a:t>plantelor</a:t>
            </a:r>
            <a:r>
              <a:rPr lang="en-US" sz="1800" dirty="0" smtClean="0"/>
              <a:t>, </a:t>
            </a:r>
            <a:r>
              <a:rPr lang="en-US" sz="1800" dirty="0" err="1" smtClean="0"/>
              <a:t>animalelor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a </a:t>
            </a:r>
            <a:r>
              <a:rPr lang="en-US" sz="1800" dirty="0" err="1" smtClean="0"/>
              <a:t>omului</a:t>
            </a:r>
            <a:r>
              <a:rPr lang="en-US" sz="1800" dirty="0" smtClean="0"/>
              <a:t> nu </a:t>
            </a:r>
            <a:r>
              <a:rPr lang="en-US" sz="1800" dirty="0" err="1" smtClean="0"/>
              <a:t>ar</a:t>
            </a:r>
            <a:r>
              <a:rPr lang="en-US" sz="1800" dirty="0" smtClean="0"/>
              <a:t> </a:t>
            </a:r>
            <a:r>
              <a:rPr lang="en-US" sz="1800" dirty="0" err="1" smtClean="0"/>
              <a:t>fi</a:t>
            </a:r>
            <a:r>
              <a:rPr lang="en-US" sz="1800" dirty="0" smtClean="0"/>
              <a:t> </a:t>
            </a:r>
            <a:r>
              <a:rPr lang="en-US" sz="1800" dirty="0" err="1" smtClean="0"/>
              <a:t>posibila,deoarece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 </a:t>
            </a:r>
            <a:r>
              <a:rPr lang="en-US" sz="1800" dirty="0" smtClean="0"/>
              <a:t>APA </a:t>
            </a:r>
            <a:r>
              <a:rPr lang="en-US" sz="1800" dirty="0" err="1" smtClean="0"/>
              <a:t>este</a:t>
            </a:r>
            <a:r>
              <a:rPr lang="en-US" sz="1800" dirty="0" smtClean="0"/>
              <a:t> </a:t>
            </a:r>
            <a:r>
              <a:rPr lang="en-US" sz="1800" dirty="0" err="1" smtClean="0"/>
              <a:t>folosita</a:t>
            </a:r>
            <a:r>
              <a:rPr lang="en-US" sz="1800" dirty="0" smtClean="0"/>
              <a:t> in-</a:t>
            </a:r>
            <a:r>
              <a:rPr lang="en-US" sz="1800" dirty="0" err="1" smtClean="0"/>
              <a:t>agricultura</a:t>
            </a:r>
            <a:r>
              <a:rPr lang="en-US" sz="1800" dirty="0" smtClean="0"/>
              <a:t>  la </a:t>
            </a:r>
            <a:r>
              <a:rPr lang="en-US" sz="1800" dirty="0" err="1" smtClean="0"/>
              <a:t>irigarea</a:t>
            </a:r>
            <a:r>
              <a:rPr lang="en-US" sz="1800" dirty="0" smtClean="0"/>
              <a:t> </a:t>
            </a:r>
            <a:r>
              <a:rPr lang="en-US" sz="1800" dirty="0" err="1" smtClean="0"/>
              <a:t>terenurilor</a:t>
            </a:r>
            <a:r>
              <a:rPr lang="en-US" sz="1800" dirty="0" smtClean="0"/>
              <a:t> </a:t>
            </a:r>
            <a:r>
              <a:rPr lang="en-US" sz="1800" dirty="0" err="1" smtClean="0"/>
              <a:t>pentru</a:t>
            </a:r>
            <a:r>
              <a:rPr lang="en-US" sz="1800" dirty="0" smtClean="0"/>
              <a:t> </a:t>
            </a:r>
            <a:r>
              <a:rPr lang="en-US" sz="1800" dirty="0" err="1" smtClean="0"/>
              <a:t>obtinerea</a:t>
            </a:r>
            <a:r>
              <a:rPr lang="en-US" sz="1800" dirty="0" smtClean="0"/>
              <a:t> </a:t>
            </a:r>
            <a:r>
              <a:rPr lang="en-US" sz="1800" dirty="0" err="1" smtClean="0"/>
              <a:t>unor</a:t>
            </a:r>
            <a:r>
              <a:rPr lang="en-US" sz="1800" dirty="0" smtClean="0"/>
              <a:t> </a:t>
            </a:r>
            <a:r>
              <a:rPr lang="en-US" sz="1800" dirty="0" err="1" smtClean="0"/>
              <a:t>recolte</a:t>
            </a:r>
            <a:r>
              <a:rPr lang="en-US" sz="1800" dirty="0" smtClean="0"/>
              <a:t> </a:t>
            </a:r>
            <a:r>
              <a:rPr lang="en-US" sz="1800" dirty="0" err="1" smtClean="0"/>
              <a:t>bogate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de </a:t>
            </a:r>
            <a:r>
              <a:rPr lang="en-US" sz="1800" dirty="0" err="1" smtClean="0"/>
              <a:t>asemenea</a:t>
            </a:r>
            <a:r>
              <a:rPr lang="en-US" sz="1800" dirty="0" smtClean="0"/>
              <a:t> </a:t>
            </a:r>
            <a:r>
              <a:rPr lang="en-US" sz="1800" dirty="0" err="1" smtClean="0"/>
              <a:t>asigura</a:t>
            </a:r>
            <a:r>
              <a:rPr lang="en-US" sz="1800" dirty="0" smtClean="0"/>
              <a:t> </a:t>
            </a:r>
            <a:r>
              <a:rPr lang="en-US" sz="1800" dirty="0" err="1" smtClean="0"/>
              <a:t>hrana</a:t>
            </a:r>
            <a:r>
              <a:rPr lang="en-US" sz="1800" dirty="0" smtClean="0"/>
              <a:t> </a:t>
            </a:r>
            <a:r>
              <a:rPr lang="en-US" sz="1800" dirty="0" err="1" smtClean="0"/>
              <a:t>omului</a:t>
            </a:r>
            <a:r>
              <a:rPr lang="en-US" sz="1800" dirty="0" smtClean="0"/>
              <a:t>(</a:t>
            </a:r>
            <a:r>
              <a:rPr lang="en-US" sz="1800" dirty="0" err="1" smtClean="0"/>
              <a:t>pesti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alte</a:t>
            </a:r>
            <a:r>
              <a:rPr lang="en-US" sz="1800" dirty="0" smtClean="0"/>
              <a:t> </a:t>
            </a:r>
            <a:r>
              <a:rPr lang="en-US" sz="1800" dirty="0" err="1" smtClean="0"/>
              <a:t>vietuitoare</a:t>
            </a:r>
            <a:r>
              <a:rPr lang="en-US" sz="1800" dirty="0" smtClean="0"/>
              <a:t>.)</a:t>
            </a:r>
          </a:p>
          <a:p>
            <a:r>
              <a:rPr lang="en-US" sz="1800" dirty="0" smtClean="0"/>
              <a:t>-</a:t>
            </a:r>
            <a:r>
              <a:rPr lang="en-US" sz="1800" dirty="0" err="1" smtClean="0"/>
              <a:t>industrie</a:t>
            </a:r>
            <a:r>
              <a:rPr lang="en-US" sz="1800" dirty="0" smtClean="0"/>
              <a:t> produce </a:t>
            </a:r>
            <a:r>
              <a:rPr lang="en-US" sz="1800" dirty="0" err="1" smtClean="0"/>
              <a:t>energie</a:t>
            </a:r>
            <a:r>
              <a:rPr lang="en-US" sz="1800" dirty="0" smtClean="0"/>
              <a:t> </a:t>
            </a:r>
            <a:r>
              <a:rPr lang="en-US" sz="1800" dirty="0" err="1" smtClean="0"/>
              <a:t>electrica</a:t>
            </a:r>
            <a:r>
              <a:rPr lang="en-US" sz="1800" dirty="0" smtClean="0"/>
              <a:t> cu </a:t>
            </a:r>
            <a:r>
              <a:rPr lang="en-US" sz="1800" dirty="0" err="1" smtClean="0"/>
              <a:t>ajutorul</a:t>
            </a:r>
            <a:r>
              <a:rPr lang="en-US" sz="1800" dirty="0" smtClean="0"/>
              <a:t> </a:t>
            </a:r>
            <a:r>
              <a:rPr lang="en-US" sz="1800" dirty="0" err="1" smtClean="0"/>
              <a:t>hidrocentralei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de </a:t>
            </a:r>
            <a:r>
              <a:rPr lang="en-US" sz="1800" dirty="0" err="1" smtClean="0"/>
              <a:t>asemenea</a:t>
            </a:r>
            <a:r>
              <a:rPr lang="en-US" sz="1800" dirty="0" smtClean="0"/>
              <a:t> </a:t>
            </a:r>
            <a:r>
              <a:rPr lang="en-US" sz="1800" dirty="0" err="1" smtClean="0"/>
              <a:t>este</a:t>
            </a:r>
            <a:r>
              <a:rPr lang="en-US" sz="1800" dirty="0" smtClean="0"/>
              <a:t> </a:t>
            </a:r>
            <a:r>
              <a:rPr lang="en-US" sz="1800" dirty="0" err="1" smtClean="0"/>
              <a:t>cel</a:t>
            </a:r>
            <a:r>
              <a:rPr lang="en-US" sz="1800" dirty="0" smtClean="0"/>
              <a:t> </a:t>
            </a:r>
            <a:r>
              <a:rPr lang="en-US" sz="1800" dirty="0" err="1" smtClean="0"/>
              <a:t>mai</a:t>
            </a:r>
            <a:r>
              <a:rPr lang="en-US" sz="1800" dirty="0" smtClean="0"/>
              <a:t> </a:t>
            </a:r>
            <a:r>
              <a:rPr lang="en-US" sz="1800" dirty="0" err="1" smtClean="0"/>
              <a:t>usor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ieftin</a:t>
            </a:r>
            <a:r>
              <a:rPr lang="en-US" sz="1800" dirty="0" smtClean="0"/>
              <a:t> </a:t>
            </a:r>
            <a:r>
              <a:rPr lang="en-US" sz="1800" dirty="0" err="1" smtClean="0"/>
              <a:t>mijloc</a:t>
            </a:r>
            <a:r>
              <a:rPr lang="en-US" sz="1800" dirty="0" smtClean="0"/>
              <a:t> de transport.</a:t>
            </a:r>
          </a:p>
          <a:p>
            <a:r>
              <a:rPr lang="en-US" sz="1800" dirty="0" smtClean="0"/>
              <a:t>-</a:t>
            </a:r>
            <a:r>
              <a:rPr lang="en-US" sz="1800" dirty="0" err="1" smtClean="0"/>
              <a:t>agrement-fantani</a:t>
            </a:r>
            <a:r>
              <a:rPr lang="en-US" sz="1800" dirty="0" smtClean="0"/>
              <a:t> </a:t>
            </a:r>
            <a:r>
              <a:rPr lang="en-US" sz="1800" dirty="0" err="1" smtClean="0"/>
              <a:t>arteziene,piscine,patinoare,izvoare</a:t>
            </a:r>
            <a:r>
              <a:rPr lang="en-US" sz="1800" dirty="0" smtClean="0"/>
              <a:t> cu </a:t>
            </a:r>
            <a:r>
              <a:rPr lang="en-US" sz="1800" dirty="0" err="1" smtClean="0"/>
              <a:t>apa</a:t>
            </a:r>
            <a:r>
              <a:rPr lang="en-US" sz="1800" dirty="0" smtClean="0"/>
              <a:t> </a:t>
            </a:r>
            <a:r>
              <a:rPr lang="en-US" sz="1800" dirty="0" err="1" smtClean="0"/>
              <a:t>minerala,modelarea</a:t>
            </a:r>
            <a:r>
              <a:rPr lang="en-US" sz="1800" dirty="0" smtClean="0"/>
              <a:t> </a:t>
            </a:r>
            <a:r>
              <a:rPr lang="en-US" sz="1800" err="1" smtClean="0"/>
              <a:t>scoartei</a:t>
            </a:r>
            <a:r>
              <a:rPr lang="en-US" sz="1800" smtClean="0"/>
              <a:t> pamantului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2091673" y="1428737"/>
            <a:ext cx="640941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Apa</a:t>
            </a:r>
            <a:r>
              <a:rPr lang="en-US" sz="3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sz="36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este</a:t>
            </a:r>
            <a:r>
              <a:rPr lang="en-US" sz="3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sz="36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necesara</a:t>
            </a:r>
            <a:r>
              <a:rPr lang="en-US" sz="3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  <a:r>
              <a:rPr lang="en-US" sz="36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vietii</a:t>
            </a:r>
            <a:endParaRPr lang="en-US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5-Point Star 4"/>
          <p:cNvSpPr/>
          <p:nvPr/>
        </p:nvSpPr>
        <p:spPr>
          <a:xfrm>
            <a:off x="928662" y="1571612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utumn Leav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071942"/>
            <a:ext cx="3929090" cy="2786058"/>
          </a:xfrm>
          <a:prstGeom prst="rect">
            <a:avLst/>
          </a:prstGeom>
        </p:spPr>
      </p:pic>
      <p:pic>
        <p:nvPicPr>
          <p:cNvPr id="7" name="Picture 6" descr="Green Sea Turt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4071942"/>
            <a:ext cx="4357718" cy="278605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Apa</a:t>
            </a:r>
            <a:r>
              <a:rPr lang="en-US" dirty="0" smtClean="0"/>
              <a:t> 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ieftin</a:t>
            </a:r>
            <a:r>
              <a:rPr lang="en-US" dirty="0" smtClean="0"/>
              <a:t> </a:t>
            </a:r>
            <a:r>
              <a:rPr lang="en-US" dirty="0" err="1" smtClean="0"/>
              <a:t>mijloc</a:t>
            </a:r>
            <a:r>
              <a:rPr lang="en-US" dirty="0" smtClean="0"/>
              <a:t> de </a:t>
            </a:r>
            <a:r>
              <a:rPr lang="en-US" dirty="0" err="1" smtClean="0"/>
              <a:t>transport,dar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producerea</a:t>
            </a:r>
            <a:r>
              <a:rPr lang="en-US" dirty="0" smtClean="0"/>
              <a:t> </a:t>
            </a:r>
            <a:r>
              <a:rPr lang="en-US" dirty="0" err="1" smtClean="0"/>
              <a:t>energiei</a:t>
            </a:r>
            <a:r>
              <a:rPr lang="en-US" dirty="0" smtClean="0"/>
              <a:t> </a:t>
            </a:r>
            <a:r>
              <a:rPr lang="en-US" dirty="0" err="1" smtClean="0"/>
              <a:t>electrice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umpback Wha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14686"/>
            <a:ext cx="4572000" cy="2714620"/>
          </a:xfrm>
          <a:prstGeom prst="rect">
            <a:avLst/>
          </a:prstGeom>
        </p:spPr>
      </p:pic>
      <p:pic>
        <p:nvPicPr>
          <p:cNvPr id="5" name="Picture 4" descr="Waterfa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214686"/>
            <a:ext cx="4357686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3200" smtClean="0"/>
              <a:t>Apa contribuie la modelarea scoartei terestre formand medii de viata diferite(pesteri,delte,etc.)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ore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714620"/>
            <a:ext cx="4500594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ree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714620"/>
            <a:ext cx="3221714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Elevii</a:t>
            </a:r>
            <a:r>
              <a:rPr lang="en-US" dirty="0" smtClean="0"/>
              <a:t> </a:t>
            </a:r>
            <a:r>
              <a:rPr lang="en-US" dirty="0" err="1" smtClean="0"/>
              <a:t>participa</a:t>
            </a:r>
            <a:r>
              <a:rPr lang="en-US" dirty="0" smtClean="0"/>
              <a:t> la </a:t>
            </a:r>
            <a:r>
              <a:rPr lang="en-US" dirty="0" err="1" smtClean="0"/>
              <a:t>diferite</a:t>
            </a:r>
            <a:r>
              <a:rPr lang="en-US" dirty="0" smtClean="0"/>
              <a:t> </a:t>
            </a:r>
            <a:r>
              <a:rPr lang="en-US" dirty="0" err="1" smtClean="0"/>
              <a:t>proiecte</a:t>
            </a:r>
            <a:endParaRPr lang="en-US" dirty="0"/>
          </a:p>
        </p:txBody>
      </p:sp>
      <p:pic>
        <p:nvPicPr>
          <p:cNvPr id="4" name="Content Placeholder 3" descr="foto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071810"/>
            <a:ext cx="4071966" cy="2286016"/>
          </a:xfrm>
        </p:spPr>
      </p:pic>
      <p:pic>
        <p:nvPicPr>
          <p:cNvPr id="5" name="Picture 4" descr="foto 0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428736"/>
            <a:ext cx="2857520" cy="2214578"/>
          </a:xfrm>
          <a:prstGeom prst="rect">
            <a:avLst/>
          </a:prstGeom>
        </p:spPr>
      </p:pic>
      <p:pic>
        <p:nvPicPr>
          <p:cNvPr id="6" name="Picture 5" descr="foto 0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4143380"/>
            <a:ext cx="3357522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to 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3786190"/>
            <a:ext cx="3550245" cy="2894711"/>
          </a:xfrm>
          <a:prstGeom prst="rect">
            <a:avLst/>
          </a:prstGeom>
        </p:spPr>
      </p:pic>
      <p:pic>
        <p:nvPicPr>
          <p:cNvPr id="5" name="Picture 4" descr="foto 0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000108"/>
            <a:ext cx="3286148" cy="2628918"/>
          </a:xfrm>
          <a:prstGeom prst="rect">
            <a:avLst/>
          </a:prstGeom>
        </p:spPr>
      </p:pic>
      <p:pic>
        <p:nvPicPr>
          <p:cNvPr id="6" name="Picture 5" descr="foto 0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928670"/>
            <a:ext cx="4379931" cy="2645737"/>
          </a:xfrm>
          <a:prstGeom prst="rect">
            <a:avLst/>
          </a:prstGeom>
        </p:spPr>
      </p:pic>
      <p:pic>
        <p:nvPicPr>
          <p:cNvPr id="7" name="Picture 6" descr="foto 0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3786190"/>
            <a:ext cx="4665702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utilizarea</a:t>
            </a:r>
            <a:r>
              <a:rPr lang="en-US" dirty="0" smtClean="0"/>
              <a:t> </a:t>
            </a:r>
            <a:r>
              <a:rPr lang="en-US" dirty="0" err="1" smtClean="0"/>
              <a:t>responsabila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-in GOSPODARIE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-in AGRICULTURA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-NU </a:t>
            </a:r>
            <a:r>
              <a:rPr lang="en-US" dirty="0" err="1" smtClean="0"/>
              <a:t>lasam</a:t>
            </a:r>
            <a:r>
              <a:rPr lang="en-US" dirty="0" smtClean="0"/>
              <a:t> </a:t>
            </a:r>
            <a:r>
              <a:rPr lang="en-US" dirty="0" err="1" smtClean="0"/>
              <a:t>robinetul</a:t>
            </a:r>
            <a:r>
              <a:rPr lang="en-US" dirty="0" smtClean="0"/>
              <a:t> </a:t>
            </a:r>
            <a:r>
              <a:rPr lang="en-US" dirty="0" err="1" smtClean="0"/>
              <a:t>deschis</a:t>
            </a:r>
            <a:r>
              <a:rPr lang="en-US" dirty="0" smtClean="0"/>
              <a:t> in </a:t>
            </a:r>
            <a:r>
              <a:rPr lang="en-US" dirty="0" err="1" smtClean="0"/>
              <a:t>timp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ne </a:t>
            </a:r>
            <a:r>
              <a:rPr lang="en-US" dirty="0" err="1" smtClean="0"/>
              <a:t>spalam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dinti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colectam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pluviala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 o </a:t>
            </a:r>
            <a:r>
              <a:rPr lang="en-US" dirty="0" err="1" smtClean="0"/>
              <a:t>refolosi</a:t>
            </a:r>
            <a:endParaRPr lang="en-US" dirty="0" smtClean="0"/>
          </a:p>
          <a:p>
            <a:r>
              <a:rPr lang="en-US" dirty="0" smtClean="0"/>
              <a:t>-cu </a:t>
            </a:r>
            <a:r>
              <a:rPr lang="en-US" dirty="0" err="1" smtClean="0"/>
              <a:t>apa</a:t>
            </a:r>
            <a:r>
              <a:rPr lang="en-US" dirty="0" smtClean="0"/>
              <a:t> de la </a:t>
            </a:r>
            <a:r>
              <a:rPr lang="en-US" dirty="0" err="1" smtClean="0"/>
              <a:t>masina</a:t>
            </a:r>
            <a:r>
              <a:rPr lang="en-US" dirty="0" smtClean="0"/>
              <a:t> de </a:t>
            </a:r>
            <a:r>
              <a:rPr lang="en-US" dirty="0" err="1" smtClean="0"/>
              <a:t>spalat</a:t>
            </a:r>
            <a:r>
              <a:rPr lang="en-US" dirty="0" smtClean="0"/>
              <a:t> </a:t>
            </a:r>
            <a:r>
              <a:rPr lang="en-US" dirty="0" err="1" smtClean="0"/>
              <a:t>rufe</a:t>
            </a:r>
            <a:r>
              <a:rPr lang="en-US" dirty="0" smtClean="0"/>
              <a:t> </a:t>
            </a:r>
            <a:r>
              <a:rPr lang="en-US" dirty="0" err="1" smtClean="0"/>
              <a:t>spalam</a:t>
            </a:r>
            <a:r>
              <a:rPr lang="en-US" dirty="0" smtClean="0"/>
              <a:t> </a:t>
            </a:r>
            <a:r>
              <a:rPr lang="en-US" dirty="0" err="1" smtClean="0"/>
              <a:t>trotuarul,etc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Pastram</a:t>
            </a:r>
            <a:r>
              <a:rPr lang="en-US" dirty="0" smtClean="0"/>
              <a:t> </a:t>
            </a:r>
            <a:r>
              <a:rPr lang="en-US" dirty="0" err="1" smtClean="0"/>
              <a:t>curatenia</a:t>
            </a:r>
            <a:r>
              <a:rPr lang="en-US" dirty="0" smtClean="0"/>
              <a:t> </a:t>
            </a:r>
            <a:r>
              <a:rPr lang="en-US" dirty="0" err="1" smtClean="0"/>
              <a:t>raurilor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praurilor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 ne </a:t>
            </a:r>
            <a:r>
              <a:rPr lang="en-US" dirty="0" err="1" smtClean="0"/>
              <a:t>pastra</a:t>
            </a:r>
            <a:r>
              <a:rPr lang="en-US" dirty="0" smtClean="0"/>
              <a:t> </a:t>
            </a:r>
            <a:r>
              <a:rPr lang="en-US" dirty="0" err="1" smtClean="0"/>
              <a:t>sanatatea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Plantarea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puieti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coastele</a:t>
            </a:r>
            <a:r>
              <a:rPr lang="en-US" dirty="0" smtClean="0"/>
              <a:t> </a:t>
            </a:r>
            <a:r>
              <a:rPr lang="en-US" dirty="0" err="1" smtClean="0"/>
              <a:t>dealurilor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  </a:t>
            </a:r>
            <a:r>
              <a:rPr lang="en-US" dirty="0" err="1" smtClean="0"/>
              <a:t>fixa</a:t>
            </a:r>
            <a:r>
              <a:rPr lang="en-US" dirty="0" smtClean="0"/>
              <a:t> </a:t>
            </a:r>
            <a:r>
              <a:rPr lang="en-US" dirty="0" err="1" smtClean="0"/>
              <a:t>solul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preveni</a:t>
            </a:r>
            <a:r>
              <a:rPr lang="en-US" dirty="0" smtClean="0"/>
              <a:t> </a:t>
            </a:r>
            <a:r>
              <a:rPr lang="en-US" dirty="0" err="1" smtClean="0"/>
              <a:t>alunecarile</a:t>
            </a:r>
            <a:r>
              <a:rPr lang="en-US" dirty="0" smtClean="0"/>
              <a:t> de </a:t>
            </a:r>
            <a:r>
              <a:rPr lang="en-US" dirty="0" err="1" smtClean="0"/>
              <a:t>teren</a:t>
            </a:r>
            <a:r>
              <a:rPr lang="en-US" dirty="0" smtClean="0"/>
              <a:t> </a:t>
            </a:r>
            <a:r>
              <a:rPr lang="en-US" dirty="0" err="1" smtClean="0"/>
              <a:t>provocate</a:t>
            </a:r>
            <a:r>
              <a:rPr lang="en-US" dirty="0" smtClean="0"/>
              <a:t> de </a:t>
            </a:r>
            <a:r>
              <a:rPr lang="en-US" dirty="0" err="1" smtClean="0"/>
              <a:t>ploile</a:t>
            </a:r>
            <a:r>
              <a:rPr lang="en-US" dirty="0" smtClean="0"/>
              <a:t> </a:t>
            </a:r>
            <a:r>
              <a:rPr lang="en-US" dirty="0" err="1" smtClean="0"/>
              <a:t>abundente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</TotalTime>
  <Words>263</Words>
  <Application>Microsoft Office PowerPoint</Application>
  <PresentationFormat>On-screen Show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RESURSE NATURALE</vt:lpstr>
      <vt:lpstr>Poate exista viata fara apa?</vt:lpstr>
      <vt:lpstr>Sensibilizarea opiniei publice asupra importantei apei potabile si incurajarea folosirii rationale a  resurselor de apa dulce</vt:lpstr>
      <vt:lpstr>Slide 4</vt:lpstr>
      <vt:lpstr>Apa  este cel mai ieftin mijloc de transport,dar si in producerea energiei electrice</vt:lpstr>
      <vt:lpstr>Apa contribuie la modelarea scoartei terestre formand medii de viata diferite(pesteri,delte,etc.)</vt:lpstr>
      <vt:lpstr>Elevii participa la diferite proiecte</vt:lpstr>
      <vt:lpstr>Slide 8</vt:lpstr>
      <vt:lpstr>Pentru utilizarea responsabila</vt:lpstr>
      <vt:lpstr>Pentru utilizarea responsabila</vt:lpstr>
      <vt:lpstr>Slide 11</vt:lpstr>
      <vt:lpstr>BIBLIOGRAFIE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RESURSE NATURALE</dc:title>
  <dc:creator>Administrator</dc:creator>
  <cp:lastModifiedBy>Administrator</cp:lastModifiedBy>
  <cp:revision>27</cp:revision>
  <dcterms:created xsi:type="dcterms:W3CDTF">2011-04-04T12:17:37Z</dcterms:created>
  <dcterms:modified xsi:type="dcterms:W3CDTF">2011-04-04T15:33:03Z</dcterms:modified>
</cp:coreProperties>
</file>